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4" r:id="rId4"/>
    <p:sldId id="258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F930D9-7349-442E-829F-93CB1CA4819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B99F40-004D-4FC4-AFAA-60371C2B60B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8847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tabLst>
                <a:tab pos="6167438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1.Государственная образовательная  политика МОН РФ на 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2022-2023г.г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цели, задачи, направления, методы, средства и этапы реализации.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«Государственная образовательная политика»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 направляющая и регулирующая деятельность государства в сфере образования, осуществляемая им для достижения соответствующих стратегических целей и решения задач общегосударственного или глобального значения. 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«Государственная образовательная политика»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совокупность законодательных, идеологических, административных, педагогических и общественных акций (мероприятий) в области образования, которые проводятся государством, различными профессиональными и общественными союзами, движениями, социальными институтами для достижения определенных социально-экономических, политических, культурных и педагогических целей.</a:t>
            </a:r>
          </a:p>
        </p:txBody>
      </p:sp>
    </p:spTree>
    <p:extLst>
      <p:ext uri="{BB962C8B-B14F-4D97-AF65-F5344CB8AC3E}">
        <p14:creationId xmlns:p14="http://schemas.microsoft.com/office/powerpoint/2010/main" val="348160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Ознакомительно-ориентировочные (информационные)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Целью данных проектов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является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информации о каком-либо объекте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явлении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целью ее анализа, обобщения и представления широкой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аудитории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виде публикации в СМИ. Интернет и др.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проекты, так же, как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исследовательские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требуют хорошо продуманной структуры,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содержащей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актуальность проекта и его цель;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изучения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 информационного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поиска;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источников информации (литература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средства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СМИ, базы данных, данные опросных методов исследования);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обработку информации (анализ, сопоставление и известными фактами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аргументированные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(статья, реферат, доклад,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видеоролик или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видеофильм);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виде публикации;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конференции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сети);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внешнюю оценку.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2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проектов данного типа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творческого продукта – газеты, сочинения, альманаха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видеоролика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праздника, экспедиции и т.д.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Отличительной особенностью творческих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требуют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детально проработанной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структуры совместной деятельности учащихся и педагогов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намечается и развивается в соответствии с конечным результатом.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днако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проекты требуют продуманности формы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структуры конечного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результата: сценария праздника, плана сочинения или статьи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дизайна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рублик газеты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Приведите примеры  творческих проектов.</a:t>
            </a: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Ролевые и игровые проекты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Специфика данных проектов обусловлена их названием: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проектанты играют роли литературных героев, исторических или выдуманных персонажей, а результат проекта лишь намечается, окончательно вырисовываясь лишь в конце проекта.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завершится судебное заседание? Будет ли разрешен конфликт? Чем закончатся переговоры и будет ли заключен договор?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Приведите примеры ролевых и игровых проектов.</a:t>
            </a: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4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Практико-ориентированные (прикладные)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 проектов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данного типа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результата, ориентированного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социальные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интересы самих участников.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на основе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полученных исследований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области экологии, географии, истории и др.могут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быть разработаны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следующие документы: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действий, направленная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преодоление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выявленных проблем;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методические рекомендации;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терминов;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виртуального музея,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зимнего сада и т.д.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проекты требуют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тщательно продуманной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структуры с определением поэтапных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указанием результатов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определения функций каждого участника,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координации и корректировании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деятельности;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способов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результатов проекта,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учета возможных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рисков и пр.</a:t>
            </a:r>
          </a:p>
        </p:txBody>
      </p:sp>
    </p:spTree>
    <p:extLst>
      <p:ext uri="{BB962C8B-B14F-4D97-AF65-F5344CB8AC3E}">
        <p14:creationId xmlns:p14="http://schemas.microsoft.com/office/powerpoint/2010/main" val="330604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Персональные или групповые проекты: что эффективней?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Единой точки зрения на этот счет также не существует.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Преимущества персональных проектов: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 работы над проектом может быть выстроен и отслежен с максимальной четкостью.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учащихся полноценно формируется чувство ответственности, поскольку выполнение проекта зависит только от них самих.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Учащийся приобретает опыт деятельности на всех без исключения этапах выполнения проекта – от зарождения идеи до итоговой рефлексии.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учащихся важнейших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умений и навыков (исследовательских, презентационных, оценочных) становится управляемым процессом.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84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Преимущества групповых проектов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участников проектной группы формируются навыки сотрудничества, взаимоуважения, взаимопонимания.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может быть выполнен наиболее глубоко и разносторонне.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этап работы над проектом, как правило, имеет своего ситуативного лидера, и наоборот, каждый учащийся, в зависимости от своих сильных сторон, наиболее активно включен в определенный этап работы.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проектной группы могут быть образованы подгруппы, предлагающие различные пути решения проблемы, идеи, гипотезы, точки зрения; этот соревновательный элемент, как правило, повышает мотивацию участников и положительно влияет на качество выполнения проекта.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Крупнейший современный исследователь учебных проектов Е.С.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считает, что метод проектов может быть эффективен лишь в сочетании с «технологией работы в группах сотрудничества».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СОВРЕМЕННАЯ КЛАССИФИКАЦИЯ УЧЕБНЫХ ПРОЕКТОВ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Современная классификация учебных проектов сделана на основе доминирующей (преобладающей) деятельности учащихся: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практико-ориентированный проект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(от учебного пособия до пакета рекомендаций по восстановлению экономики страны);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исследовательский проект 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какой-либо проблемы по всем правилам научного исследования;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информационный проект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и обработка информации по значимой проблеме с целью ее презентации широкой аудитории (статья в СМИ, информация в сети Интернет);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творческий проект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максимально свободный авторский под ход в решении проблемы. Продукт — альманахи, видеофильмы, театрализации, произведения изо или декоративно-прикладного искусства и т.п.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ролевой проект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литературные, исторические и т.п. дело вые ролевые игры, результат которых остается открытым до самого конца.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34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учебных проектов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Коллингса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Американский профессор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Коллингс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предложил свою классификацию ученических проектов: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Проекты - игры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Они включают в себя театральные постановки, танцы, разные игры. Основная цель подобных проектов – вовлечение школьников в групповую деятельность.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Проекты – экскурсии.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предназначение в изучении каких-то проблем, касающихся общественной жизни, окружающей среды.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Повествовательные проекты.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Они направлены на передачу информации посредством устной речи либо музыкального сопровождения (стихи, эссе, песня, игра на музыкальном инструменте).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Конструктивные проекты.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предполагают создание практически значимого продукта: изготовление тротуарной плитки, школьной клумбы.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52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проекта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762000"/>
            <a:ext cx="4495800" cy="6096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проекта - Чем собираемся заниматься?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проблемы - Почему это необходимо?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исследования – Что необходимо изучить?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исследования – По каким «углом зрения» рассматривается объект?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(цели) проекта – Что мы получим в результате проекта?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 – Что необходимо сделать для достижения цели проекта? 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 исследования – Что будет, если…?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проекта – В чем заключается основная идея проекта и как она будет воплощена практически?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 проекта – Кто будет реализовывать проект? Партнеры проекта – Кто будет помогать и поддерживать?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4648200" y="685800"/>
            <a:ext cx="4495800" cy="6172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Целевая группа – На кого направлен? Чья жизнь изменится к лучшему? Кому нужен проект?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и календарный план  реализации проекта – Кто, когда, и что будет делать?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проекта – Какова стоимость материальных средств, необходимых для реализации проекта?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результаты – Какие изменения произойдут в результате реализации проекта?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Риски и мероприятия по их снижению - Что может помешать выполнению проекта и как можно это предотвратить?   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Перспективы развития проекта – Какие новые направления деятельности возможны?              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 проекта – Кто разработал данный проект?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3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231" y="69269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Государственная образовательная политика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особая область политики государства, местного самоуправления. В узком смысле политика в области образования – система мер, направленных на реализацию приоритетов российского государства в сфере образования (ФЗ «Об Образовании», статьи 1, 2). В более широком плане государственная политика включает идеалы, ценности, цели, задачи, принципы, механизмы реализации. Государственная образовательная политика определяет стратегию развития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46736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Стратегическая цель государственной политики в области образования в «Концепции долгосрочного социально-экономического развития Российской Федерации на период до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г.»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Стратегическая цель - повышение доступности качественного образования в соответствии с требованиями инновационного развития экономики и современными потребностями общества, задачами геополитической конкурентоспособности России в глобальном мире.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потребностями экономики, личности, общества система образования должна быть модернизирована (осовременена).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Исходя из этой логики, в процессе модернизации системы образования необходимо переосмыслить: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образовательную теорию и практику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отечественную образовательную традицию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образовательную парадигму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уточнить цели, задачи и механизмы их реализации.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1.Проект – понятие,  проектные термины, цели, задачи, функции, типы, структура.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Понятие "проект"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было вброшено в российскую систему образования и в педагогику в начале 90-х и еще до конца не осмыслено.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был отторгнут советской школой в 30-х годах, но принят школой сегодняшнего дня.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Почему?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Считается, что проект многогранен, проект эффективен, проект перспективен, проект неисчерпаем!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Слово «проект» (в буквальном переводе с латинского — «брошенный вперед»)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толкуется в словарях как «замысел, текст, план или чертеж чего-либо (сооружения, механизма, устройства и др.) предваряющий его создание», готовый продукт.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Проект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особая философия образования, философия цели и деятельности, результатов и достижений, далекая от формирования чисто теоретической образованности.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альтернативная классно-урочной системе проектная форма организации занятий, предусматривающая комплексный характер деятельности всех его участников по получению конкретной продукции за заданный промежуток времени;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416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утверждение, воплощающее в себе общий результат, которого вы хотели бы достичь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желаемый результат деятельности, достигаемый при реализации проекта в заданных условиях.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осознанное представление результата деятельности по проекту.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то, ради чего Вы начинаете проект.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 может включать как минимум одну цель, однако чаще таких целей несколько.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Цели разных участников проекта могут различаться и даже конфликтовать между собой.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Генеральная цель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или миссия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Mission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это основная, наиболее общая причина его реализации с точки зрения будущего использования результатов проекта.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Необходимые цели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представляют собой промежуточные цели различных этапов управления проектами. В отдельных случаях они могут изменяться и дополняться в процессе реализации проекта.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Желаемые цели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Desired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это цели, которые не обязательны для успешной его реализации, однако некоторые участники проекта хотят и могут их достичь при определенных условиях.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цели проекта можно разделить на :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(указанные в официальных документах) 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неявные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(конфиденциальные или даже нелегальные, которые формально нигде не записываются, но которым следуют в процессе управления проектом).</a:t>
            </a:r>
          </a:p>
        </p:txBody>
      </p:sp>
    </p:spTree>
    <p:extLst>
      <p:ext uri="{BB962C8B-B14F-4D97-AF65-F5344CB8AC3E}">
        <p14:creationId xmlns:p14="http://schemas.microsoft.com/office/powerpoint/2010/main" val="75291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Разработка, определение  цели  проекта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цели проекта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важный этап в разработке его концепции,   важный момент процесса проектирования и нельзя подходить к нему формально.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определении цели проекта нельзя ограничиться заданием абстрактно желаемого результата, необходимо найти ответы на следующие вопросы: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 точности должен выглядеть этот результат (качественные и количественные характеристики результата проекта);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условия должны учитываться при реализации проекта.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требования к формулировке цели таковы: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конкретность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(посредством каких механизмов и технологий будет решаться предлагаемая проблема);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(следует предполагать максимально оптимальное её решение);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социальной применимости варианта решения проблемы (адекватность условиям реализации проекта);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(специфическая индивидуальность предполагаемых путей решения проблемы);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достижимость в рамках этого проекта;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выгодность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сфокусированность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активном воздействии на проблему);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ограниченность во времени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(определение временного отрезка, в пределах которого будет достигнута цель при предполагаемых результатах).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измеримость итогового результата проекта;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соответствие 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компетентности,   подготовленности,   финансово - экономическим,   материально-техническим, организационным условиям реализации проекта.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работе над проектом важно дифференцировать понятия «цель» и «задачи».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 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частная цель или мини - цель, это конкретизация общей цели, шаг на пути ее достижения, это конкретная часть цели (пункт), которую предстоит реализовать, это действие, которое вы предпринимаете, чтобы достичь цели проекта.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конкретное описание того, что будет выполнено и достигнуто, частные результаты, этапы на пути к достижению цели.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формулировании задач необходимо придерживаться следующего правила: решение всех перечисленных задач должно неизбежно приводить к достижению поставленной цели.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формулировке задач лучше избегать глаголов несовершенного вида (содействовать, поддерживать, усиливать), а применять слова: подготовить, уменьшить, увеличить, организовать, изготовить (глаголы совершенного вида).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формулировке задач рекомендуется использовать международный критерий SMART: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конкретность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исчисляемость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area-specific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территориальность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realistic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реалистичность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time-bound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определенность по времени (временные рамки)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Типология проектов</a:t>
            </a:r>
          </a:p>
          <a:p>
            <a:pPr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Многообразие проектов может быть классифицировано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следующим типологическим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признакам: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доминирующей в проекте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поисковая, творческая, ролевая,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прикладная 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практико-ориентированная),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ознакомительно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ориентировочная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пр.;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предметно-содержательной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области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монопроект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 рамках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одной области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знания);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межпредметный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характеру координации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непосредственный (жесткий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гибкий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скрытый (неявный, имитирующий участника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характеру контактов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(среди участников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одной группы, класса,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города.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региона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страны, разных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 мира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количеству участников проекта;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продолжительности выполнения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0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Проекты по доминирующей деятельности</a:t>
            </a:r>
          </a:p>
          <a:p>
            <a:pPr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Исследовательские проекты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данных проектов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научного знания, обладающего признаками новизны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теоретической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и/или практической значимости.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полностью подчинены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логике исследования и имеют точную и детальную структуру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приближенную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полностью совпадающую с подлинным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научным исследованием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тип проектов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включает: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избранной 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формулировку проблемы;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предмета исследования;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и связанных с нею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задач;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выдвижение гипотезы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решения обозначенной проблемы с последующей ее проверкой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методов исследования (теоретических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эмпирических);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оформление результатов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обозначение новых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исследовательских проблем; внешняя оценка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Приведите примеры исследовательских проектов.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0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1608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 1.Проект – понятие,  проектные термины, цели, задачи, функции, типы, структура.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проекта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natalitay</cp:lastModifiedBy>
  <cp:revision>10</cp:revision>
  <dcterms:created xsi:type="dcterms:W3CDTF">2018-10-04T06:25:51Z</dcterms:created>
  <dcterms:modified xsi:type="dcterms:W3CDTF">2023-12-11T03:38:31Z</dcterms:modified>
</cp:coreProperties>
</file>